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4" r:id="rId9"/>
    <p:sldId id="262" r:id="rId10"/>
    <p:sldId id="269" r:id="rId11"/>
    <p:sldId id="266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950" autoAdjust="0"/>
  </p:normalViewPr>
  <p:slideViewPr>
    <p:cSldViewPr snapToGrid="0">
      <p:cViewPr varScale="1">
        <p:scale>
          <a:sx n="74" d="100"/>
          <a:sy n="74" d="100"/>
        </p:scale>
        <p:origin x="104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A128A-F967-49F4-BF9E-7D61D5724A44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35EC6-7F5F-431B-8CD9-D1A8E0C1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2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5EC6-7F5F-431B-8CD9-D1A8E0C1F2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21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5EC6-7F5F-431B-8CD9-D1A8E0C1F28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021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PD 360 – ELA Common</a:t>
            </a:r>
            <a:r>
              <a:rPr lang="en-US" baseline="0" dirty="0" smtClean="0"/>
              <a:t> Core Videos - 3rd Grade: RI.3.1 &amp; 2 - Identifying Main Idea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5EC6-7F5F-431B-8CD9-D1A8E0C1F28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252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10/28/2013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10/28/2013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10/28/2013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10/28/2013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10/28/2013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10/28/2013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endersc@cliu.or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d360.org/" TargetMode="External"/><Relationship Id="rId2" Type="http://schemas.openxmlformats.org/officeDocument/2006/relationships/hyperlink" Target="http://www.readworks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2423" y="3665885"/>
            <a:ext cx="10301377" cy="24396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ELA Networking </a:t>
            </a:r>
            <a:br>
              <a:rPr lang="en-US" dirty="0" smtClean="0"/>
            </a:br>
            <a:r>
              <a:rPr lang="en-US" dirty="0" smtClean="0"/>
              <a:t>K –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2911860"/>
            <a:ext cx="9144000" cy="754025"/>
          </a:xfrm>
        </p:spPr>
        <p:txBody>
          <a:bodyPr/>
          <a:lstStyle/>
          <a:p>
            <a:r>
              <a:rPr lang="en-US" dirty="0" smtClean="0"/>
              <a:t>October 29,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7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This is your time to work together in whatever groups fit your needs.  Please feel free to move and rearrange your seats.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Please add items to the wiki or email them to </a:t>
            </a:r>
            <a:r>
              <a:rPr lang="en-US" sz="3600" dirty="0" smtClean="0">
                <a:hlinkClick r:id="rId2"/>
              </a:rPr>
              <a:t>endersc@cliu.org</a:t>
            </a:r>
            <a:r>
              <a:rPr lang="en-US" sz="3600" dirty="0" smtClean="0"/>
              <a:t>.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0849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Each team will share one of the following:</a:t>
            </a:r>
          </a:p>
          <a:p>
            <a:pPr lvl="1"/>
            <a:r>
              <a:rPr lang="en-US" sz="4000" dirty="0" smtClean="0"/>
              <a:t>Lesson </a:t>
            </a:r>
            <a:r>
              <a:rPr lang="en-US" sz="4000" dirty="0" smtClean="0"/>
              <a:t>or activity aligned to PA Core</a:t>
            </a:r>
            <a:endParaRPr lang="en-US" sz="4000" dirty="0" smtClean="0"/>
          </a:p>
          <a:p>
            <a:pPr lvl="1"/>
            <a:r>
              <a:rPr lang="en-US" sz="4000" dirty="0" smtClean="0"/>
              <a:t>New resource</a:t>
            </a:r>
          </a:p>
          <a:p>
            <a:r>
              <a:rPr lang="en-US" sz="4000" dirty="0" smtClean="0"/>
              <a:t>Next Meeting: </a:t>
            </a:r>
            <a:r>
              <a:rPr lang="en-US" sz="4000" dirty="0" smtClean="0"/>
              <a:t>January 28</a:t>
            </a:r>
            <a:endParaRPr lang="en-US" sz="4000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5152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Share</a:t>
            </a:r>
          </a:p>
          <a:p>
            <a:r>
              <a:rPr lang="en-US" sz="3600" dirty="0" smtClean="0"/>
              <a:t>Apply</a:t>
            </a:r>
          </a:p>
          <a:p>
            <a:r>
              <a:rPr lang="en-US" sz="3600" dirty="0" smtClean="0"/>
              <a:t>Evaluate (link on the wiki)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297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69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272" y="1566832"/>
            <a:ext cx="102338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Sharing</a:t>
            </a:r>
          </a:p>
          <a:p>
            <a:r>
              <a:rPr lang="en-US" dirty="0" smtClean="0"/>
              <a:t>SAS Portal – What’s New</a:t>
            </a:r>
          </a:p>
          <a:p>
            <a:r>
              <a:rPr lang="en-US" dirty="0" smtClean="0"/>
              <a:t>Implementing the PA Core Standards</a:t>
            </a:r>
          </a:p>
          <a:p>
            <a:r>
              <a:rPr lang="en-US" dirty="0" smtClean="0"/>
              <a:t>Collaboration Time</a:t>
            </a:r>
          </a:p>
          <a:p>
            <a:r>
              <a:rPr lang="en-US" dirty="0" smtClean="0"/>
              <a:t>Exit Slip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727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What have you been trying in the area </a:t>
            </a:r>
            <a:r>
              <a:rPr lang="en-US" sz="3600" dirty="0" smtClean="0"/>
              <a:t>of</a:t>
            </a:r>
          </a:p>
          <a:p>
            <a:pPr marL="0" indent="0">
              <a:buNone/>
            </a:pPr>
            <a:endParaRPr lang="en-US" sz="3600" dirty="0" smtClean="0"/>
          </a:p>
          <a:p>
            <a:pPr lvl="1"/>
            <a:r>
              <a:rPr lang="en-US" sz="3600" dirty="0"/>
              <a:t>Shifts necessary for the PA (Common) Core?</a:t>
            </a:r>
          </a:p>
          <a:p>
            <a:pPr lvl="1"/>
            <a:endParaRPr lang="en-US" sz="3600" dirty="0" smtClean="0"/>
          </a:p>
          <a:p>
            <a:pPr lvl="1"/>
            <a:r>
              <a:rPr lang="en-US" sz="3600" dirty="0" smtClean="0"/>
              <a:t>Higher </a:t>
            </a:r>
            <a:r>
              <a:rPr lang="en-US" sz="3600" dirty="0" smtClean="0"/>
              <a:t>Order Thinking?</a:t>
            </a:r>
          </a:p>
          <a:p>
            <a:pPr lvl="2"/>
            <a:r>
              <a:rPr lang="en-US" sz="3600" dirty="0" smtClean="0"/>
              <a:t>Webb’s Depth of </a:t>
            </a:r>
            <a:r>
              <a:rPr lang="en-US" sz="3600" dirty="0" smtClean="0"/>
              <a:t>Knowledge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98554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on the SAS Portal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ELA PA Core Curriculum Frameworks</a:t>
            </a:r>
          </a:p>
          <a:p>
            <a:r>
              <a:rPr lang="en-US" sz="3600" dirty="0" smtClean="0"/>
              <a:t>PSSA Item and Scoring Samplers</a:t>
            </a:r>
          </a:p>
          <a:p>
            <a:r>
              <a:rPr lang="en-US" sz="3600" dirty="0" smtClean="0"/>
              <a:t>Standards Search – PA CC now available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633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 Core Item and Scoring Samplers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in these items:</a:t>
            </a:r>
          </a:p>
          <a:p>
            <a:pPr lvl="1"/>
            <a:r>
              <a:rPr lang="en-US" sz="3200" dirty="0" smtClean="0"/>
              <a:t>Met your expectations?</a:t>
            </a:r>
          </a:p>
          <a:p>
            <a:pPr lvl="1"/>
            <a:r>
              <a:rPr lang="en-US" sz="3200" dirty="0" smtClean="0"/>
              <a:t>Surprised you?</a:t>
            </a:r>
          </a:p>
          <a:p>
            <a:pPr lvl="1"/>
            <a:r>
              <a:rPr lang="en-US" sz="3200" dirty="0" smtClean="0"/>
              <a:t>Will require changes  in instruction?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7754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Implementing the PA Core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Text </a:t>
            </a:r>
            <a:r>
              <a:rPr lang="en-US" sz="3600" dirty="0" smtClean="0"/>
              <a:t>Complexity</a:t>
            </a:r>
          </a:p>
          <a:p>
            <a:pPr lvl="1"/>
            <a:r>
              <a:rPr lang="en-US" sz="3200" dirty="0" smtClean="0"/>
              <a:t>A Deeper Look</a:t>
            </a:r>
          </a:p>
          <a:p>
            <a:pPr lvl="1"/>
            <a:r>
              <a:rPr lang="en-US" sz="3200" dirty="0" smtClean="0"/>
              <a:t>Professional Reading “Unlocking the Secrets of Complex Text”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84592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Implementing the PA Core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Informational Text</a:t>
            </a:r>
          </a:p>
          <a:p>
            <a:pPr lvl="1"/>
            <a:r>
              <a:rPr lang="en-US" sz="3200" dirty="0" smtClean="0"/>
              <a:t>A glimpse into a 3</a:t>
            </a:r>
            <a:r>
              <a:rPr lang="en-US" sz="3200" baseline="30000" dirty="0" smtClean="0"/>
              <a:t>rd</a:t>
            </a:r>
            <a:r>
              <a:rPr lang="en-US" sz="3200" dirty="0" smtClean="0"/>
              <a:t> grade classroom</a:t>
            </a:r>
          </a:p>
          <a:p>
            <a:pPr lvl="1"/>
            <a:r>
              <a:rPr lang="en-US" sz="3200" dirty="0" smtClean="0"/>
              <a:t>From PD360 (30 day free trial)</a:t>
            </a:r>
          </a:p>
          <a:p>
            <a:pPr lvl="1"/>
            <a:endParaRPr lang="en-US" sz="3200" dirty="0"/>
          </a:p>
          <a:p>
            <a:r>
              <a:rPr lang="en-US" sz="3600" dirty="0" smtClean="0"/>
              <a:t>Discuss</a:t>
            </a:r>
          </a:p>
          <a:p>
            <a:pPr lvl="1"/>
            <a:r>
              <a:rPr lang="en-US" sz="3200" dirty="0" smtClean="0"/>
              <a:t>How can we foster the idea of ‘reading to learn’ in K-5?</a:t>
            </a:r>
          </a:p>
          <a:p>
            <a:pPr lvl="1"/>
            <a:r>
              <a:rPr lang="en-US" sz="3200" dirty="0" smtClean="0"/>
              <a:t>What shifts do we need to make in the use of  informational text at our grade level?</a:t>
            </a:r>
          </a:p>
        </p:txBody>
      </p:sp>
    </p:spTree>
    <p:extLst>
      <p:ext uri="{BB962C8B-B14F-4D97-AF65-F5344CB8AC3E}">
        <p14:creationId xmlns:p14="http://schemas.microsoft.com/office/powerpoint/2010/main" val="403771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ReadWorks</a:t>
            </a:r>
            <a:r>
              <a:rPr lang="en-US" sz="3600" dirty="0" smtClean="0"/>
              <a:t>: </a:t>
            </a:r>
            <a:r>
              <a:rPr lang="en-US" sz="3600" dirty="0" smtClean="0">
                <a:hlinkClick r:id="rId2"/>
              </a:rPr>
              <a:t>www.readworks.org</a:t>
            </a:r>
            <a:endParaRPr lang="en-US" sz="3600" dirty="0" smtClean="0"/>
          </a:p>
          <a:p>
            <a:r>
              <a:rPr lang="en-US" sz="3600" dirty="0" smtClean="0"/>
              <a:t>PD360: </a:t>
            </a:r>
            <a:r>
              <a:rPr lang="en-US" sz="3600" dirty="0" smtClean="0">
                <a:hlinkClick r:id="rId3"/>
              </a:rPr>
              <a:t>www.pd360.org</a:t>
            </a:r>
            <a:endParaRPr lang="en-US" sz="3600" dirty="0" smtClean="0"/>
          </a:p>
          <a:p>
            <a:r>
              <a:rPr lang="en-US" sz="3600" smtClean="0"/>
              <a:t>Any others?</a:t>
            </a:r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0945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326</TotalTime>
  <Words>279</Words>
  <Application>Microsoft Office PowerPoint</Application>
  <PresentationFormat>Widescreen</PresentationFormat>
  <Paragraphs>59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Corbel</vt:lpstr>
      <vt:lpstr>Depth</vt:lpstr>
      <vt:lpstr>ELA Networking  K – 5</vt:lpstr>
      <vt:lpstr>Welcome</vt:lpstr>
      <vt:lpstr>Agenda</vt:lpstr>
      <vt:lpstr>Sharing</vt:lpstr>
      <vt:lpstr>New on the SAS Portal</vt:lpstr>
      <vt:lpstr>PA Core Item and Scoring Samplers</vt:lpstr>
      <vt:lpstr>Implementing the PA Core Standards</vt:lpstr>
      <vt:lpstr>Implementing the PA Core Standards</vt:lpstr>
      <vt:lpstr>New Resources</vt:lpstr>
      <vt:lpstr>Collaboration Time</vt:lpstr>
      <vt:lpstr>Assignment </vt:lpstr>
      <vt:lpstr>Exit Slip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Cathy Enders</cp:lastModifiedBy>
  <cp:revision>19</cp:revision>
  <dcterms:created xsi:type="dcterms:W3CDTF">2013-09-30T17:29:03Z</dcterms:created>
  <dcterms:modified xsi:type="dcterms:W3CDTF">2013-10-29T01:45:00Z</dcterms:modified>
</cp:coreProperties>
</file>